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Days" charset="1" panose="02000505050000020004"/>
      <p:regular r:id="rId12"/>
    </p:embeddedFont>
    <p:embeddedFont>
      <p:font typeface="Open Sauce Medium" charset="1" panose="00000600000000000000"/>
      <p:regular r:id="rId13"/>
    </p:embeddedFont>
    <p:embeddedFont>
      <p:font typeface="Agrandir Narrow Bold" charset="1" panose="00000806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ÚŘEDNÍ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DESKY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DROP TABLE;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</a:rPr>
              <a:t>Představení plánu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2736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</a:rPr>
              <a:t>Představení stacku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</a:rPr>
              <a:t>Proces vývoje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</a:rPr>
              <a:t>Shrnutí projektu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OBSAH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NÁŠ PLÁN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9239" y="4400338"/>
            <a:ext cx="6267114" cy="265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Vybrali jsme si si zadání od pana doktora Vaibara z DCUK</a:t>
            </a:r>
          </a:p>
          <a:p>
            <a:pPr algn="l">
              <a:lnSpc>
                <a:spcPts val="2646"/>
              </a:lnSpc>
            </a:pP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Zpracování dat o úředních deskách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Rozhodli jsme se pro toto zadání, neboť jsem si věřili že tohle téma nám sedna zdaleka nejlépe.</a:t>
            </a:r>
          </a:p>
          <a:p>
            <a:pPr algn="l">
              <a:lnSpc>
                <a:spcPts val="2646"/>
              </a:lnSpc>
            </a:pPr>
          </a:p>
          <a:p>
            <a:pPr algn="l">
              <a:lnSpc>
                <a:spcPts val="264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3472650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"/>
              </a:rPr>
              <a:t>TECHSTACK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2253" y="4773511"/>
            <a:ext cx="4436512" cy="226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>
                <a:solidFill>
                  <a:srgbClr val="000000"/>
                </a:solidFill>
                <a:latin typeface="Open Sauce Light"/>
              </a:rPr>
              <a:t>Volili jsme takové technologie, které nám přišly vhodné a ideálně takové, se kterými jsme měli již v minulosti pracovali.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54139" y="244188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Bold"/>
              </a:rPr>
              <a:t>Next.js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991632"/>
            <a:ext cx="7022611" cy="1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Pro řešení front-endu jsme se rozhodli využít Next.js hlavně kvůli tomu, že jeden z našich členů je v něm velmi zdatný.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086350"/>
            <a:ext cx="6986316" cy="83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Zpracování dat jsme řešily v pythonu. K dodávání dat jsme použily FastAPI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Bold"/>
              </a:rPr>
              <a:t>PostgreSQL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998170"/>
            <a:ext cx="7022611" cy="83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299">
                <a:solidFill>
                  <a:srgbClr val="000000"/>
                </a:solidFill>
                <a:latin typeface="Open Sauce Light"/>
              </a:rPr>
              <a:t>Data jsme uchovávali v PostgreSQL databázi, kterou jsme hostovali na railway.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2253" y="267286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Náš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054139" y="440167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Bold"/>
              </a:rPr>
              <a:t>Python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10983650" y="-1054053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cap="flat" w="76200">
            <a:solidFill>
              <a:srgbClr val="2023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278453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19:00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8453" y="5628444"/>
            <a:ext cx="2449249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Pořádně jsme si k tématu sedli a začali řešit podrobněji co a jak řešit. Kdo na čem předběžně bude pracovat.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22837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9:00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01104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23:00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01104" y="5628444"/>
            <a:ext cx="2449249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Po několika hodinách jsme nebyly zdaleka tam, kde jsme měli dle plánu být. Nicméně tým neztrácel naděje.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3754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2:00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23754" y="5628444"/>
            <a:ext cx="2449249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Rozhodli jsme se radikálně změnit pohled na projekt. </a:t>
            </a:r>
          </a:p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A kompletně překopali náš workflow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54161" y="2462277"/>
            <a:ext cx="10444167" cy="88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6"/>
              </a:lnSpc>
              <a:spcBef>
                <a:spcPct val="0"/>
              </a:spcBef>
            </a:pPr>
            <a:r>
              <a:rPr lang="en-US" sz="5243" spc="146">
                <a:solidFill>
                  <a:srgbClr val="010101"/>
                </a:solidFill>
                <a:latin typeface="Open Sauce Medium"/>
              </a:rPr>
              <a:t>TIMELINE</a:t>
            </a:r>
            <a:r>
              <a:rPr lang="en-US" sz="5243" spc="146">
                <a:solidFill>
                  <a:srgbClr val="010101"/>
                </a:solidFill>
                <a:latin typeface="Open Sauce Medium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51068" y="5628444"/>
            <a:ext cx="2449249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Po 3 hodinách jsme vstali “čerství” a připraveni na to dál bojovat.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37411" y="5628444"/>
            <a:ext cx="2449249" cy="139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899">
                <a:solidFill>
                  <a:srgbClr val="000000"/>
                </a:solidFill>
                <a:latin typeface="Open Sauce Light"/>
              </a:rPr>
              <a:t>Po relativně produktivní noci jsme se odměnily 3 hodinovým spánkem.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86375" y="508747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6:00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Co jsme 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406140"/>
            <a:ext cx="7589372" cy="307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Vyzkoušeli jsme si práci pod stresem, kvůli čím dale více blížící se deadlině.</a:t>
            </a:r>
          </a:p>
          <a:p>
            <a:pPr algn="l"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Zlepšily se v některých technologiích, či se naučily zcela nové.</a:t>
            </a:r>
          </a:p>
          <a:p>
            <a:pPr algn="l" marL="604515" indent="-302257" lvl="1">
              <a:lnSpc>
                <a:spcPts val="411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 Light"/>
              </a:rPr>
              <a:t>Nabrali další zkušenosti s prací v týmu, které se v praxi zcela jistě uplatní.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762" y="4492688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ODNESLI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DAGGPEbtbAQ</dc:identifier>
  <dcterms:modified xsi:type="dcterms:W3CDTF">2011-08-01T06:04:30Z</dcterms:modified>
  <cp:revision>1</cp:revision>
  <dc:title>DROP TABLE;</dc:title>
</cp:coreProperties>
</file>